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B533A-D487-4785-8D52-9C755DAC6945}" type="datetimeFigureOut">
              <a:rPr lang="en-US"/>
              <a:t>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9AF99-ED31-4B6D-8A46-EEFFD1BE994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7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9AF99-ED31-4B6D-8A46-EEFFD1BE9940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15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9AF99-ED31-4B6D-8A46-EEFFD1BE994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31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9AF99-ED31-4B6D-8A46-EEFFD1BE9940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58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9AF99-ED31-4B6D-8A46-EEFFD1BE9940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30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9AF99-ED31-4B6D-8A46-EEFFD1BE994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3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Google Voice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Revolutionize the Practice Log</a:t>
            </a:r>
          </a:p>
        </p:txBody>
      </p:sp>
    </p:spTree>
    <p:extLst>
      <p:ext uri="{BB962C8B-B14F-4D97-AF65-F5344CB8AC3E}">
        <p14:creationId xmlns:p14="http://schemas.microsoft.com/office/powerpoint/2010/main" val="23236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5851" y="1648701"/>
            <a:ext cx="6815138" cy="1071070"/>
          </a:xfrm>
        </p:spPr>
        <p:txBody>
          <a:bodyPr/>
          <a:lstStyle/>
          <a:p>
            <a:r>
              <a:rPr lang="en-US" sz="2000"/>
              <a:t/>
            </a:r>
            <a:br>
              <a:rPr lang="en-US" sz="2000"/>
            </a:br>
            <a:r>
              <a:rPr lang="en-US" sz="2000"/>
              <a:t>Traditional Practice Log</a:t>
            </a:r>
            <a:br>
              <a:rPr lang="en-US" sz="2000"/>
            </a:br>
            <a:r>
              <a:rPr lang="en-US" sz="2000"/>
              <a:t>time, p sig, brief descrip</a:t>
            </a:r>
            <a:br>
              <a:rPr lang="en-US" sz="2000"/>
            </a:br>
            <a:endParaRPr lang="en-US" sz="2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481" y="3624441"/>
            <a:ext cx="6815138" cy="2562334"/>
          </a:xfrm>
        </p:spPr>
        <p:txBody>
          <a:bodyPr>
            <a:normAutofit/>
          </a:bodyPr>
          <a:lstStyle/>
          <a:p>
            <a:r>
              <a:rPr lang="en-US"/>
              <a:t>utalize google voice technology </a:t>
            </a:r>
          </a:p>
          <a:p>
            <a:r>
              <a:rPr lang="en-US"/>
              <a:t>students call in on their phone</a:t>
            </a:r>
          </a:p>
          <a:p>
            <a:r>
              <a:rPr lang="en-US"/>
              <a:t>perform 20 sec</a:t>
            </a:r>
          </a:p>
          <a:p>
            <a:r>
              <a:rPr lang="en-US"/>
              <a:t>instant feedback</a:t>
            </a:r>
          </a:p>
        </p:txBody>
      </p:sp>
    </p:spTree>
    <p:extLst>
      <p:ext uri="{BB962C8B-B14F-4D97-AF65-F5344CB8AC3E}">
        <p14:creationId xmlns:p14="http://schemas.microsoft.com/office/powerpoint/2010/main" val="148860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Create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sign in to gmail account</a:t>
            </a:r>
          </a:p>
          <a:p>
            <a:r>
              <a:rPr lang="en-US"/>
              <a:t>ONLY use this gmail for Voice assignments</a:t>
            </a:r>
          </a:p>
          <a:p>
            <a:r>
              <a:rPr lang="en-US"/>
              <a:t>create multiple accounts for classes</a:t>
            </a:r>
          </a:p>
          <a:p>
            <a:r>
              <a:rPr lang="en-US"/>
              <a:t>add a forwarding # (school #)</a:t>
            </a:r>
          </a:p>
          <a:p>
            <a:r>
              <a:rPr lang="en-US"/>
              <a:t>verify # (google calls u)</a:t>
            </a:r>
          </a:p>
          <a:p>
            <a:r>
              <a:rPr lang="en-US"/>
              <a:t>choose a Google Voice #</a:t>
            </a:r>
          </a:p>
          <a:p>
            <a:r>
              <a:rPr lang="en-US"/>
              <a:t>Customize a voicemail</a:t>
            </a:r>
          </a:p>
        </p:txBody>
      </p:sp>
    </p:spTree>
    <p:extLst>
      <p:ext uri="{BB962C8B-B14F-4D97-AF65-F5344CB8AC3E}">
        <p14:creationId xmlns:p14="http://schemas.microsoft.com/office/powerpoint/2010/main" val="1034684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voicemails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focus on mastery of learning targets, concepts, sections of music</a:t>
            </a:r>
          </a:p>
          <a:p>
            <a:r>
              <a:rPr lang="en-US"/>
              <a:t>students call, play, repeat, </a:t>
            </a:r>
          </a:p>
          <a:p>
            <a:r>
              <a:rPr lang="en-US"/>
              <a:t>Normalize failure, encourage growth</a:t>
            </a:r>
          </a:p>
          <a:p>
            <a:r>
              <a:rPr lang="en-US"/>
              <a:t>instant feedback via email</a:t>
            </a:r>
          </a:p>
          <a:p>
            <a:r>
              <a:rPr lang="en-US"/>
              <a:t>parent communication as well</a:t>
            </a:r>
          </a:p>
          <a:p>
            <a:r>
              <a:rPr lang="en-US"/>
              <a:t>Take notes while recording plays...send email/text right away</a:t>
            </a:r>
          </a:p>
          <a:p>
            <a:r>
              <a:rPr lang="en-US"/>
              <a:t>grading is quick</a:t>
            </a:r>
          </a:p>
        </p:txBody>
      </p:sp>
    </p:spTree>
    <p:extLst>
      <p:ext uri="{BB962C8B-B14F-4D97-AF65-F5344CB8AC3E}">
        <p14:creationId xmlns:p14="http://schemas.microsoft.com/office/powerpoint/2010/main" val="423037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best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stored voicemails display stden growth/achievment</a:t>
            </a:r>
          </a:p>
          <a:p>
            <a:r>
              <a:rPr lang="en-US"/>
              <a:t>diff # per grad year - see musica aptitude over years</a:t>
            </a:r>
          </a:p>
          <a:p>
            <a:r>
              <a:rPr lang="en-US"/>
              <a:t>instant feedback</a:t>
            </a:r>
          </a:p>
          <a:p>
            <a:r>
              <a:rPr lang="en-US"/>
              <a:t>teaching points address common practice habits/errors/new teaching topics</a:t>
            </a:r>
          </a:p>
        </p:txBody>
      </p:sp>
    </p:spTree>
    <p:extLst>
      <p:ext uri="{BB962C8B-B14F-4D97-AF65-F5344CB8AC3E}">
        <p14:creationId xmlns:p14="http://schemas.microsoft.com/office/powerpoint/2010/main" val="1856437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Widescreen</PresentationFormat>
  <Paragraphs>0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Organic</vt:lpstr>
      <vt:lpstr>Google Voice</vt:lpstr>
      <vt:lpstr> Traditional Practice Log time, p sig, brief descrip </vt:lpstr>
      <vt:lpstr>How To Create One</vt:lpstr>
      <vt:lpstr>voicemails</vt:lpstr>
      <vt:lpstr>best parts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3</cp:revision>
  <dcterms:created xsi:type="dcterms:W3CDTF">2014-09-12T17:26:41Z</dcterms:created>
  <dcterms:modified xsi:type="dcterms:W3CDTF">2015-02-19T23:41:11Z</dcterms:modified>
</cp:coreProperties>
</file>