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6" r:id="rId4"/>
    <p:sldId id="267" r:id="rId5"/>
    <p:sldId id="268" r:id="rId6"/>
    <p:sldId id="269" r:id="rId7"/>
    <p:sldId id="270" r:id="rId8"/>
    <p:sldId id="263" r:id="rId9"/>
    <p:sldId id="257" r:id="rId10"/>
    <p:sldId id="265" r:id="rId11"/>
    <p:sldId id="260" r:id="rId12"/>
    <p:sldId id="258" r:id="rId13"/>
    <p:sldId id="262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-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A11E-C126-1E4B-AEA1-75B50475970A}" type="datetimeFigureOut">
              <a:rPr lang="en-US" smtClean="0"/>
              <a:t>4/25/15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4DD1-A8D6-8748-907E-D253DD3066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59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A11E-C126-1E4B-AEA1-75B50475970A}" type="datetimeFigureOut">
              <a:rPr lang="en-US" smtClean="0"/>
              <a:t>4/25/15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4DD1-A8D6-8748-907E-D253DD3066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479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A11E-C126-1E4B-AEA1-75B50475970A}" type="datetimeFigureOut">
              <a:rPr lang="en-US" smtClean="0"/>
              <a:t>4/25/15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4DD1-A8D6-8748-907E-D253DD3066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93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A11E-C126-1E4B-AEA1-75B50475970A}" type="datetimeFigureOut">
              <a:rPr lang="en-US" smtClean="0"/>
              <a:t>4/25/15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4DD1-A8D6-8748-907E-D253DD3066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901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A11E-C126-1E4B-AEA1-75B50475970A}" type="datetimeFigureOut">
              <a:rPr lang="en-US" smtClean="0"/>
              <a:t>4/25/15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4DD1-A8D6-8748-907E-D253DD3066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8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A11E-C126-1E4B-AEA1-75B50475970A}" type="datetimeFigureOut">
              <a:rPr lang="en-US" smtClean="0"/>
              <a:t>4/25/15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4DD1-A8D6-8748-907E-D253DD3066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134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A11E-C126-1E4B-AEA1-75B50475970A}" type="datetimeFigureOut">
              <a:rPr lang="en-US" smtClean="0"/>
              <a:t>4/25/15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4DD1-A8D6-8748-907E-D253DD3066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37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A11E-C126-1E4B-AEA1-75B50475970A}" type="datetimeFigureOut">
              <a:rPr lang="en-US" smtClean="0"/>
              <a:t>4/25/15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4DD1-A8D6-8748-907E-D253DD3066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06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A11E-C126-1E4B-AEA1-75B50475970A}" type="datetimeFigureOut">
              <a:rPr lang="en-US" smtClean="0"/>
              <a:t>4/25/15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4DD1-A8D6-8748-907E-D253DD3066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333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A11E-C126-1E4B-AEA1-75B50475970A}" type="datetimeFigureOut">
              <a:rPr lang="en-US" smtClean="0"/>
              <a:t>4/25/15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4DD1-A8D6-8748-907E-D253DD3066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14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A11E-C126-1E4B-AEA1-75B50475970A}" type="datetimeFigureOut">
              <a:rPr lang="en-US" smtClean="0"/>
              <a:t>4/25/15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4DD1-A8D6-8748-907E-D253DD3066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1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3A11E-C126-1E4B-AEA1-75B50475970A}" type="datetimeFigureOut">
              <a:rPr lang="en-US" smtClean="0"/>
              <a:t>4/25/15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84DD1-A8D6-8748-907E-D253DD3066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55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ErMWX--UJZ4" TargetMode="External"/><Relationship Id="rId3" Type="http://schemas.openxmlformats.org/officeDocument/2006/relationships/hyperlink" Target="https://www.youtube.com/watch?v=kNLC8ROAXjI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Music?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993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34282" r="-34282"/>
          <a:stretch>
            <a:fillRect/>
          </a:stretch>
        </p:blipFill>
        <p:spPr>
          <a:xfrm>
            <a:off x="371816" y="690347"/>
            <a:ext cx="2381789" cy="1309892"/>
          </a:xfrm>
          <a:prstGeom prst="rect">
            <a:avLst/>
          </a:prstGeom>
        </p:spPr>
      </p:pic>
      <p:pic>
        <p:nvPicPr>
          <p:cNvPr id="5" name="Content Placeholder 7"/>
          <p:cNvPicPr>
            <a:picLocks noChangeAspect="1"/>
          </p:cNvPicPr>
          <p:nvPr/>
        </p:nvPicPr>
        <p:blipFill>
          <a:blip r:embed="rId3"/>
          <a:srcRect l="-5284" r="-5284"/>
          <a:stretch>
            <a:fillRect/>
          </a:stretch>
        </p:blipFill>
        <p:spPr>
          <a:xfrm>
            <a:off x="2187943" y="0"/>
            <a:ext cx="2505086" cy="22656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3029" y="769974"/>
            <a:ext cx="1327091" cy="1230265"/>
          </a:xfrm>
          <a:prstGeom prst="rect">
            <a:avLst/>
          </a:prstGeom>
        </p:spPr>
      </p:pic>
      <p:pic>
        <p:nvPicPr>
          <p:cNvPr id="7" name="Content Placeholder 7"/>
          <p:cNvPicPr>
            <a:picLocks noChangeAspect="1"/>
          </p:cNvPicPr>
          <p:nvPr/>
        </p:nvPicPr>
        <p:blipFill>
          <a:blip r:embed="rId3"/>
          <a:srcRect l="-5284" r="-5284"/>
          <a:stretch>
            <a:fillRect/>
          </a:stretch>
        </p:blipFill>
        <p:spPr>
          <a:xfrm>
            <a:off x="6321331" y="0"/>
            <a:ext cx="2505086" cy="2265657"/>
          </a:xfrm>
          <a:prstGeom prst="rect">
            <a:avLst/>
          </a:prstGeom>
        </p:spPr>
      </p:pic>
      <p:pic>
        <p:nvPicPr>
          <p:cNvPr id="8" name="Content Placeholder 7"/>
          <p:cNvPicPr>
            <a:picLocks noChangeAspect="1"/>
          </p:cNvPicPr>
          <p:nvPr/>
        </p:nvPicPr>
        <p:blipFill>
          <a:blip r:embed="rId3"/>
          <a:srcRect l="-5284" r="-5284"/>
          <a:stretch>
            <a:fillRect/>
          </a:stretch>
        </p:blipFill>
        <p:spPr>
          <a:xfrm>
            <a:off x="248519" y="2068872"/>
            <a:ext cx="2505086" cy="2265657"/>
          </a:xfrm>
          <a:prstGeom prst="rect">
            <a:avLst/>
          </a:prstGeom>
        </p:spPr>
      </p:pic>
      <p:pic>
        <p:nvPicPr>
          <p:cNvPr id="9" name="Content Placeholder 7"/>
          <p:cNvPicPr>
            <a:picLocks noChangeAspect="1"/>
          </p:cNvPicPr>
          <p:nvPr/>
        </p:nvPicPr>
        <p:blipFill>
          <a:blip r:embed="rId3"/>
          <a:srcRect l="-5284" r="-5284"/>
          <a:stretch>
            <a:fillRect/>
          </a:stretch>
        </p:blipFill>
        <p:spPr>
          <a:xfrm>
            <a:off x="4144062" y="2068872"/>
            <a:ext cx="2505086" cy="2265657"/>
          </a:xfrm>
          <a:prstGeom prst="rect">
            <a:avLst/>
          </a:prstGeom>
        </p:spPr>
      </p:pic>
      <p:pic>
        <p:nvPicPr>
          <p:cNvPr id="10" name="Content Placeholder 3"/>
          <p:cNvPicPr>
            <a:picLocks noChangeAspect="1"/>
          </p:cNvPicPr>
          <p:nvPr/>
        </p:nvPicPr>
        <p:blipFill>
          <a:blip r:embed="rId2"/>
          <a:srcRect l="-34282" r="-34282"/>
          <a:stretch>
            <a:fillRect/>
          </a:stretch>
        </p:blipFill>
        <p:spPr>
          <a:xfrm>
            <a:off x="2187943" y="2688978"/>
            <a:ext cx="2381789" cy="1309892"/>
          </a:xfrm>
          <a:prstGeom prst="rect">
            <a:avLst/>
          </a:prstGeom>
        </p:spPr>
      </p:pic>
      <p:pic>
        <p:nvPicPr>
          <p:cNvPr id="11" name="Content Placeholder 3"/>
          <p:cNvPicPr>
            <a:picLocks noChangeAspect="1"/>
          </p:cNvPicPr>
          <p:nvPr/>
        </p:nvPicPr>
        <p:blipFill>
          <a:blip r:embed="rId2"/>
          <a:srcRect l="-34282" r="-34282"/>
          <a:stretch>
            <a:fillRect/>
          </a:stretch>
        </p:blipFill>
        <p:spPr>
          <a:xfrm>
            <a:off x="6020120" y="2688978"/>
            <a:ext cx="2381789" cy="1309892"/>
          </a:xfrm>
          <a:prstGeom prst="rect">
            <a:avLst/>
          </a:prstGeom>
        </p:spPr>
      </p:pic>
      <p:pic>
        <p:nvPicPr>
          <p:cNvPr id="12" name="Content Placeholder 3"/>
          <p:cNvPicPr>
            <a:picLocks noChangeAspect="1"/>
          </p:cNvPicPr>
          <p:nvPr/>
        </p:nvPicPr>
        <p:blipFill>
          <a:blip r:embed="rId2"/>
          <a:srcRect l="-34282" r="-34282"/>
          <a:stretch>
            <a:fillRect/>
          </a:stretch>
        </p:blipFill>
        <p:spPr>
          <a:xfrm>
            <a:off x="248519" y="4855364"/>
            <a:ext cx="2381789" cy="1309892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ChangeAspect="1"/>
          </p:cNvPicPr>
          <p:nvPr/>
        </p:nvPicPr>
        <p:blipFill>
          <a:blip r:embed="rId2"/>
          <a:srcRect l="-34282" r="-34282"/>
          <a:stretch>
            <a:fillRect/>
          </a:stretch>
        </p:blipFill>
        <p:spPr>
          <a:xfrm>
            <a:off x="2187943" y="4855364"/>
            <a:ext cx="2381789" cy="1309892"/>
          </a:xfrm>
          <a:prstGeom prst="rect">
            <a:avLst/>
          </a:prstGeom>
        </p:spPr>
      </p:pic>
      <p:pic>
        <p:nvPicPr>
          <p:cNvPr id="14" name="Content Placeholder 3"/>
          <p:cNvPicPr>
            <a:picLocks noChangeAspect="1"/>
          </p:cNvPicPr>
          <p:nvPr/>
        </p:nvPicPr>
        <p:blipFill>
          <a:blip r:embed="rId2"/>
          <a:srcRect l="-34282" r="-34282"/>
          <a:stretch>
            <a:fillRect/>
          </a:stretch>
        </p:blipFill>
        <p:spPr>
          <a:xfrm>
            <a:off x="6148194" y="4855364"/>
            <a:ext cx="2381789" cy="1309892"/>
          </a:xfrm>
          <a:prstGeom prst="rect">
            <a:avLst/>
          </a:prstGeom>
        </p:spPr>
      </p:pic>
      <p:pic>
        <p:nvPicPr>
          <p:cNvPr id="15" name="Content Placeholder 7"/>
          <p:cNvPicPr>
            <a:picLocks noChangeAspect="1"/>
          </p:cNvPicPr>
          <p:nvPr/>
        </p:nvPicPr>
        <p:blipFill>
          <a:blip r:embed="rId3"/>
          <a:srcRect l="-5284" r="-5284"/>
          <a:stretch>
            <a:fillRect/>
          </a:stretch>
        </p:blipFill>
        <p:spPr>
          <a:xfrm>
            <a:off x="4144062" y="4163549"/>
            <a:ext cx="2505086" cy="226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378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90855" r="-90855"/>
          <a:stretch>
            <a:fillRect/>
          </a:stretch>
        </p:blipFill>
        <p:spPr>
          <a:xfrm>
            <a:off x="2666547" y="2261213"/>
            <a:ext cx="3317826" cy="1824676"/>
          </a:xfrm>
        </p:spPr>
      </p:pic>
    </p:spTree>
    <p:extLst>
      <p:ext uri="{BB962C8B-B14F-4D97-AF65-F5344CB8AC3E}">
        <p14:creationId xmlns:p14="http://schemas.microsoft.com/office/powerpoint/2010/main" val="1425105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5590" b="5590"/>
          <a:stretch>
            <a:fillRect/>
          </a:stretch>
        </p:blipFill>
        <p:spPr>
          <a:xfrm>
            <a:off x="2690475" y="1345593"/>
            <a:ext cx="4759203" cy="3260936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/>
          <a:srcRect l="-90855" r="-90855"/>
          <a:stretch>
            <a:fillRect/>
          </a:stretch>
        </p:blipFill>
        <p:spPr>
          <a:xfrm>
            <a:off x="1099308" y="1612389"/>
            <a:ext cx="2520908" cy="1386402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3"/>
          <a:srcRect l="-90855" r="-90855"/>
          <a:stretch>
            <a:fillRect/>
          </a:stretch>
        </p:blipFill>
        <p:spPr>
          <a:xfrm>
            <a:off x="1099308" y="2998791"/>
            <a:ext cx="2506778" cy="137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387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rcRect l="-5284" r="-5284"/>
          <a:stretch>
            <a:fillRect/>
          </a:stretch>
        </p:blipFill>
        <p:spPr>
          <a:xfrm>
            <a:off x="3322719" y="500157"/>
            <a:ext cx="2505086" cy="2265657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9645" y="3902797"/>
            <a:ext cx="1327091" cy="123026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383901" y="2765814"/>
            <a:ext cx="521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940284" y="5357677"/>
            <a:ext cx="1098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      &amp;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711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69158" b="-69158"/>
          <a:stretch>
            <a:fillRect/>
          </a:stretch>
        </p:blipFill>
        <p:spPr>
          <a:xfrm>
            <a:off x="770335" y="1443644"/>
            <a:ext cx="7701727" cy="4235653"/>
          </a:xfrm>
        </p:spPr>
      </p:pic>
    </p:spTree>
    <p:extLst>
      <p:ext uri="{BB962C8B-B14F-4D97-AF65-F5344CB8AC3E}">
        <p14:creationId xmlns:p14="http://schemas.microsoft.com/office/powerpoint/2010/main" val="951577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35336" r="-35336"/>
          <a:stretch>
            <a:fillRect/>
          </a:stretch>
        </p:blipFill>
        <p:spPr>
          <a:xfrm>
            <a:off x="-1850800" y="0"/>
            <a:ext cx="12215328" cy="6858000"/>
          </a:xfrm>
        </p:spPr>
      </p:pic>
    </p:spTree>
    <p:extLst>
      <p:ext uri="{BB962C8B-B14F-4D97-AF65-F5344CB8AC3E}">
        <p14:creationId xmlns:p14="http://schemas.microsoft.com/office/powerpoint/2010/main" val="3280914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WHY TEACH MUSIC?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8156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					It is a </a:t>
            </a:r>
            <a:r>
              <a:rPr lang="en-US" dirty="0" smtClean="0">
                <a:solidFill>
                  <a:schemeClr val="accent6"/>
                </a:solidFill>
              </a:rPr>
              <a:t>SCIENCE</a:t>
            </a:r>
          </a:p>
          <a:p>
            <a:pPr marL="0" indent="0">
              <a:buNone/>
            </a:pPr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dirty="0"/>
              <a:t>E</a:t>
            </a:r>
            <a:r>
              <a:rPr lang="en-US" dirty="0" smtClean="0"/>
              <a:t>xact and Specific</a:t>
            </a:r>
          </a:p>
          <a:p>
            <a:r>
              <a:rPr lang="en-US" dirty="0" smtClean="0"/>
              <a:t>Demands </a:t>
            </a:r>
            <a:r>
              <a:rPr lang="en-US" dirty="0"/>
              <a:t>E</a:t>
            </a:r>
            <a:r>
              <a:rPr lang="en-US" dirty="0" smtClean="0"/>
              <a:t>xact Acoustics</a:t>
            </a:r>
          </a:p>
          <a:p>
            <a:r>
              <a:rPr lang="en-US" dirty="0" smtClean="0"/>
              <a:t>Conductors Score is a Chart, a Graph that indicates Frequencies, Intensities, Volume Changes, Melody and Harmony all at once</a:t>
            </a:r>
          </a:p>
          <a:p>
            <a:r>
              <a:rPr lang="en-US" dirty="0" smtClean="0"/>
              <a:t>Most Control </a:t>
            </a:r>
            <a:r>
              <a:rPr lang="en-US" dirty="0"/>
              <a:t>O</a:t>
            </a:r>
            <a:r>
              <a:rPr lang="en-US" dirty="0" smtClean="0"/>
              <a:t>ver Time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359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WHY TEACH MUSIC?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			It is </a:t>
            </a:r>
            <a:r>
              <a:rPr lang="en-US" dirty="0" smtClean="0">
                <a:solidFill>
                  <a:schemeClr val="accent3"/>
                </a:solidFill>
              </a:rPr>
              <a:t>MATHEMATICAL</a:t>
            </a:r>
          </a:p>
          <a:p>
            <a:r>
              <a:rPr lang="en-US" dirty="0" smtClean="0"/>
              <a:t>Rhythmically based</a:t>
            </a:r>
          </a:p>
          <a:p>
            <a:r>
              <a:rPr lang="en-US" dirty="0"/>
              <a:t>S</a:t>
            </a:r>
            <a:r>
              <a:rPr lang="en-US" dirty="0" smtClean="0"/>
              <a:t>ubdivision of Time into Fractions</a:t>
            </a:r>
          </a:p>
          <a:p>
            <a:r>
              <a:rPr lang="en-US" dirty="0" smtClean="0"/>
              <a:t>Done Constantly</a:t>
            </a:r>
          </a:p>
          <a:p>
            <a:r>
              <a:rPr lang="en-US" dirty="0" smtClean="0"/>
              <a:t>Not worked out on Paper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86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WHY TEACH MUSIC?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93412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			It</a:t>
            </a:r>
            <a:r>
              <a:rPr lang="fr-FR" dirty="0" smtClean="0"/>
              <a:t>’</a:t>
            </a:r>
            <a:r>
              <a:rPr lang="en-US" dirty="0" smtClean="0"/>
              <a:t>s a </a:t>
            </a:r>
            <a:r>
              <a:rPr lang="en-US" dirty="0" smtClean="0">
                <a:solidFill>
                  <a:schemeClr val="accent5"/>
                </a:solidFill>
              </a:rPr>
              <a:t>FOREIGN LANGUAGE</a:t>
            </a:r>
          </a:p>
          <a:p>
            <a:pPr marL="0" indent="0">
              <a:buNone/>
            </a:pPr>
            <a:endParaRPr lang="en-US" dirty="0" smtClean="0">
              <a:solidFill>
                <a:schemeClr val="accent5"/>
              </a:solidFill>
            </a:endParaRPr>
          </a:p>
          <a:p>
            <a:r>
              <a:rPr lang="en-US" dirty="0" smtClean="0"/>
              <a:t>Most Terms are </a:t>
            </a:r>
            <a:r>
              <a:rPr lang="en-US" dirty="0"/>
              <a:t>I</a:t>
            </a:r>
            <a:r>
              <a:rPr lang="en-US" dirty="0" smtClean="0"/>
              <a:t>talian, German or French</a:t>
            </a:r>
          </a:p>
          <a:p>
            <a:r>
              <a:rPr lang="en-US" dirty="0" smtClean="0"/>
              <a:t>Notation (not </a:t>
            </a:r>
            <a:r>
              <a:rPr lang="en-US" dirty="0" smtClean="0"/>
              <a:t>english</a:t>
            </a:r>
            <a:r>
              <a:rPr lang="en-US" dirty="0" smtClean="0"/>
              <a:t>) – symbols represent ideas</a:t>
            </a:r>
          </a:p>
          <a:p>
            <a:r>
              <a:rPr lang="en-US" dirty="0" smtClean="0"/>
              <a:t>Semantics (meaning) – Complete and Universal</a:t>
            </a:r>
          </a:p>
          <a:p>
            <a:r>
              <a:rPr lang="en-US" dirty="0" smtClean="0"/>
              <a:t>Many songs are of Different Cultures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372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WHY TEACH MUSIC?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	It’s </a:t>
            </a:r>
            <a:r>
              <a:rPr lang="en-US" dirty="0" smtClean="0">
                <a:solidFill>
                  <a:schemeClr val="tx2"/>
                </a:solidFill>
              </a:rPr>
              <a:t>PHYSICAL EDUCATION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Fantastic Coordination – Fingers, hands, Arms, Lips, Cheek, Facial Muscles</a:t>
            </a:r>
          </a:p>
          <a:p>
            <a:r>
              <a:rPr lang="en-US" dirty="0" smtClean="0"/>
              <a:t>Extraordinary control – Diaphragm, Back, Stomach, Chest</a:t>
            </a:r>
          </a:p>
          <a:p>
            <a:r>
              <a:rPr lang="en-US" dirty="0" smtClean="0"/>
              <a:t>ALL Respond Instantly to the Sound that the Ear Hears and Mind Interprets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518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WHY TEACH MUSIC?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				most of all</a:t>
            </a:r>
          </a:p>
          <a:p>
            <a:pPr marL="0" indent="0">
              <a:buNone/>
            </a:pPr>
            <a:r>
              <a:rPr lang="en-US" dirty="0" smtClean="0"/>
              <a:t>						   MUSIC IS </a:t>
            </a:r>
            <a:r>
              <a:rPr lang="en-US" dirty="0" smtClean="0">
                <a:solidFill>
                  <a:schemeClr val="accent4"/>
                </a:solidFill>
              </a:rPr>
              <a:t>ART</a:t>
            </a:r>
          </a:p>
          <a:p>
            <a:pPr marL="0" indent="0">
              <a:buNone/>
            </a:pPr>
            <a:endParaRPr lang="en-US" dirty="0" smtClean="0">
              <a:solidFill>
                <a:schemeClr val="accent4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Take dry, boring skills and create emotion</a:t>
            </a:r>
          </a:p>
          <a:p>
            <a:r>
              <a:rPr lang="en-US" dirty="0" smtClean="0"/>
              <a:t>One thing science can NOT duplicate:</a:t>
            </a:r>
          </a:p>
          <a:p>
            <a:pPr lvl="1"/>
            <a:r>
              <a:rPr lang="en-US" dirty="0" smtClean="0"/>
              <a:t>Humanism</a:t>
            </a:r>
          </a:p>
          <a:p>
            <a:pPr lvl="1"/>
            <a:r>
              <a:rPr lang="en-US" dirty="0" smtClean="0"/>
              <a:t>Feeling</a:t>
            </a:r>
          </a:p>
          <a:p>
            <a:pPr lvl="1"/>
            <a:r>
              <a:rPr lang="en-US" dirty="0" smtClean="0"/>
              <a:t>Emotion</a:t>
            </a:r>
          </a:p>
          <a:p>
            <a:pPr marL="0" indent="0">
              <a:buNone/>
            </a:pP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699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https://www.youtube.com/watch?v=ErMWX--</a:t>
            </a:r>
            <a:r>
              <a:rPr lang="en-US" dirty="0" smtClean="0">
                <a:hlinkClick r:id="rId2"/>
              </a:rPr>
              <a:t>UJZ4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</a:t>
            </a:r>
          </a:p>
          <a:p>
            <a:pPr marL="0" indent="0">
              <a:buNone/>
            </a:pPr>
            <a:r>
              <a:rPr lang="en-US" sz="3600" dirty="0" smtClean="0"/>
              <a:t>							CREATIVE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hlinkClick r:id="rId3"/>
              </a:rPr>
              <a:t>https://www.youtube.com/watch?v=kNLC8ROAXjI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548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rcRect l="-5284" r="-5284"/>
          <a:stretch>
            <a:fillRect/>
          </a:stretch>
        </p:blipFill>
        <p:spPr>
          <a:xfrm>
            <a:off x="3322719" y="500157"/>
            <a:ext cx="2505086" cy="2265657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9645" y="3902797"/>
            <a:ext cx="1327091" cy="123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950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41</Words>
  <Application>Microsoft Macintosh PowerPoint</Application>
  <PresentationFormat>On-screen Show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Why Music?</vt:lpstr>
      <vt:lpstr>PowerPoint Presentation</vt:lpstr>
      <vt:lpstr>WHY TEACH MUSIC?</vt:lpstr>
      <vt:lpstr>WHY TEACH MUSIC?</vt:lpstr>
      <vt:lpstr>WHY TEACH MUSIC?</vt:lpstr>
      <vt:lpstr>WHY TEACH MUSIC?</vt:lpstr>
      <vt:lpstr>WHY TEACH MUSIC?</vt:lpstr>
      <vt:lpstr>Expressive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Music?</dc:title>
  <dc:creator>Whitney Smallegan</dc:creator>
  <cp:lastModifiedBy>College of Fine Arts</cp:lastModifiedBy>
  <cp:revision>10</cp:revision>
  <dcterms:created xsi:type="dcterms:W3CDTF">2015-04-20T04:15:31Z</dcterms:created>
  <dcterms:modified xsi:type="dcterms:W3CDTF">2015-04-26T04:36:39Z</dcterms:modified>
</cp:coreProperties>
</file>